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3" r:id="rId6"/>
    <p:sldId id="264" r:id="rId7"/>
    <p:sldId id="265" r:id="rId8"/>
    <p:sldId id="266" r:id="rId9"/>
    <p:sldId id="267" r:id="rId10"/>
    <p:sldId id="261" r:id="rId11"/>
    <p:sldId id="262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9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682B7-BA80-4FA5-A942-CC6BB8BE3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EA574C-0703-4DAF-95DE-6F80C99D1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E6D93B-DD83-458F-956E-024B156C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1639-4608-4F9B-8589-211BEEA7A796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8AC734-68CD-4530-B55F-2D39A704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0EC4A9-7EE9-4BF3-8424-846E0E84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2562-21DE-4A35-8C4F-A56CE2822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949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150408-4D50-4C17-9079-71614073F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8EDEFF-068D-4DF7-A056-3A0846EA0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B8D83B-0A24-47CA-BE24-47BCB7D42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1639-4608-4F9B-8589-211BEEA7A796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34B4-6B5B-4654-9FC2-111A620D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DDDADD-2A2F-49DF-A6E5-806AE4A2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2562-21DE-4A35-8C4F-A56CE2822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11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239E87-1C6E-48B3-A76C-CD11B06C8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073BD0-D983-496A-8E11-03531FE69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26F40E-EF19-4190-8407-671CF004C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1639-4608-4F9B-8589-211BEEA7A796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6329B8-C82C-436C-810A-2A778E24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4A5B73-9EC1-4E02-981A-64FC2D26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2562-21DE-4A35-8C4F-A56CE2822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695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6002B-0412-4DC1-9E18-3089DFC6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504A0C-D6DA-4AA1-B58C-14DC50ABA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4935BE-B7C5-4F46-A5A6-1809FA20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1639-4608-4F9B-8589-211BEEA7A796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285BA-3E10-4E5C-B597-6814C5A7A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2B1BED-786B-443B-B0E1-FFDFCBDA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2562-21DE-4A35-8C4F-A56CE2822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31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A0343-C0D0-422B-A47B-7AB4FE222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92DC6B-FE52-4475-A5B5-59A919319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1DCDA3-063F-401F-971B-6C3B46723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1639-4608-4F9B-8589-211BEEA7A796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FF1DE-8FEF-434A-834B-47750C68B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9479C2-08F9-4A44-B0AF-AE59A51B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2562-21DE-4A35-8C4F-A56CE2822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80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C049F-E448-4CA3-B299-343CC39B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6E6F49-1EE9-4AEE-9853-7D97C5667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279E09-0974-4C11-AB92-91097737B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315AE2-A2D9-4E76-9992-AC8ACE472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1639-4608-4F9B-8589-211BEEA7A796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A2CC8A-EC71-42B9-B439-49CFD383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81A1C4-1AFA-4BFC-BBE2-23B6EE30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2562-21DE-4A35-8C4F-A56CE2822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979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1B45C-9A13-4FA1-97D4-80559BCAB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DB4F7F-2288-450B-B8C7-4C9D4E4FD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31F34A-9A1E-4031-935A-04BF97B72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3D6D2A-8DBF-41EA-B329-537B9B5742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BCFDD9-FAB3-4093-B037-20A5FBB49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16EA67-F4A0-48EC-8170-17D76584B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1639-4608-4F9B-8589-211BEEA7A796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A1639C-F6C6-4FAB-AC31-3A7E4FA34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55CB5D-B4C8-4F67-8D79-3361702F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2562-21DE-4A35-8C4F-A56CE2822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236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4104F-4060-470B-846B-46B42A565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1735A2-B66D-4C13-82FE-69E210A71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1639-4608-4F9B-8589-211BEEA7A796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9E0BBA-C2BC-4BD3-A9A8-1546A4569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48B522-E9E1-4054-A629-451BA225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2562-21DE-4A35-8C4F-A56CE2822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29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249E12-E5E5-4498-9E01-93CA01CE2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1639-4608-4F9B-8589-211BEEA7A796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2EAE8F5-46F4-4776-B117-634B1069C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0B1ACB-E363-439E-A880-CD40CF73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2562-21DE-4A35-8C4F-A56CE2822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486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2453E-22CB-4862-9C88-EC27CCC77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70738-8C1C-4F78-8D15-252721326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FD0290-871A-4DFC-B537-5F5C70C9F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05530A-FAC8-4383-BDFD-A89A14FE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1639-4608-4F9B-8589-211BEEA7A796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DC08B7-6590-4122-BE82-5269E54C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14FE84-F83A-47C3-9C9F-AE723FC7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2562-21DE-4A35-8C4F-A56CE2822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59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398CE-F864-4AF3-B093-8E451B8EC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5B7A61-3085-4BA6-8D79-1D7A4F5A5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FB440B-34AD-434F-88A8-211B50705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833C08-97C3-49C6-95B6-4F8B2832A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1639-4608-4F9B-8589-211BEEA7A796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340BCC-32CD-4814-A227-77F1DCB73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C2FD14-83EE-4D63-87C0-7CD25365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12562-21DE-4A35-8C4F-A56CE2822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25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640FDF-6B3E-4B25-A38F-F705B5D49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247ECE-B567-48B4-931E-6AE92316A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9C0331-277D-4E94-A739-EEB24818E7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01639-4608-4F9B-8589-211BEEA7A796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7158B7-F6B9-448A-84EC-56E4102C2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46F613-4A5F-4B30-B0A4-70EF12ECD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12562-21DE-4A35-8C4F-A56CE2822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677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jreddie/darknet/blob/master/cfg/yolov3.cfg" TargetMode="External"/><Relationship Id="rId2" Type="http://schemas.openxmlformats.org/officeDocument/2006/relationships/hyperlink" Target="https://pjreddie.com/media/files/yolov3.weigh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yooshkathuria/pytorch-yolo-v3/blob/master/data/coco.name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61B9660-7F01-4E6F-B69D-30AE86BCD6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b="23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C1A55-3218-4525-9F65-4A3904EB4913}"/>
              </a:ext>
            </a:extLst>
          </p:cNvPr>
          <p:cNvSpPr txBox="1"/>
          <p:nvPr/>
        </p:nvSpPr>
        <p:spPr>
          <a:xfrm>
            <a:off x="4698460" y="25875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067D82-28BD-4E4C-A2A1-5346A371C958}"/>
              </a:ext>
            </a:extLst>
          </p:cNvPr>
          <p:cNvSpPr/>
          <p:nvPr/>
        </p:nvSpPr>
        <p:spPr>
          <a:xfrm>
            <a:off x="2629249" y="4032673"/>
            <a:ext cx="69335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Python </a:t>
            </a:r>
            <a:r>
              <a:rPr lang="en-US" altLang="ko-KR" sz="72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Opencv</a:t>
            </a:r>
            <a:endParaRPr lang="ko-KR" altLang="en-US" sz="72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114300">
                  <a:prstClr val="black"/>
                </a:inn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2628C-A990-43D1-8D6F-766F197C807C}"/>
              </a:ext>
            </a:extLst>
          </p:cNvPr>
          <p:cNvSpPr txBox="1"/>
          <p:nvPr/>
        </p:nvSpPr>
        <p:spPr>
          <a:xfrm>
            <a:off x="5533320" y="5233002"/>
            <a:ext cx="1125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YOLO</a:t>
            </a:r>
            <a:endParaRPr lang="ko-KR" altLang="en-US" sz="2800" b="1" dirty="0"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8223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1A337-82E4-4108-B255-BA41F3A4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41544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YOLO(You only look once)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55DA01-1A14-4B95-A8B6-C08379A46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94" y="1508921"/>
            <a:ext cx="7825323" cy="18265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F0B65B-A017-4FBC-A3F6-BD93BBE6C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002" y="3378849"/>
            <a:ext cx="6316734" cy="32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24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1B583D4-0989-418B-9FE9-F275E419C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439" y="0"/>
            <a:ext cx="9249487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01A337-82E4-4108-B255-BA41F3A4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41544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9A020-9E08-442B-B1A3-2279D9516CBA}"/>
              </a:ext>
            </a:extLst>
          </p:cNvPr>
          <p:cNvSpPr txBox="1"/>
          <p:nvPr/>
        </p:nvSpPr>
        <p:spPr>
          <a:xfrm>
            <a:off x="952303" y="14639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완성</a:t>
            </a:r>
          </a:p>
        </p:txBody>
      </p:sp>
    </p:spTree>
    <p:extLst>
      <p:ext uri="{BB962C8B-B14F-4D97-AF65-F5344CB8AC3E}">
        <p14:creationId xmlns:p14="http://schemas.microsoft.com/office/powerpoint/2010/main" val="43285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1A337-82E4-4108-B255-BA41F3A4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41544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9A020-9E08-442B-B1A3-2279D9516CBA}"/>
              </a:ext>
            </a:extLst>
          </p:cNvPr>
          <p:cNvSpPr txBox="1"/>
          <p:nvPr/>
        </p:nvSpPr>
        <p:spPr>
          <a:xfrm>
            <a:off x="952303" y="14639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완성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7F6810-1B87-4997-B0FF-E279C07E7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03" y="2449345"/>
            <a:ext cx="10629121" cy="3373439"/>
          </a:xfrm>
          <a:prstGeom prst="rect">
            <a:avLst/>
          </a:prstGeom>
        </p:spPr>
      </p:pic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E880028A-2307-47A0-978F-04E184CFAD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656612"/>
              </p:ext>
            </p:extLst>
          </p:nvPr>
        </p:nvGraphicFramePr>
        <p:xfrm>
          <a:off x="3753029" y="843175"/>
          <a:ext cx="1009551" cy="1136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포장기 셸 개체" showAsIcon="1" r:id="rId4" imgW="341640" imgH="383400" progId="Package">
                  <p:embed/>
                </p:oleObj>
              </mc:Choice>
              <mc:Fallback>
                <p:oleObj name="포장기 셸 개체" showAsIcon="1" r:id="rId4" imgW="341640" imgH="383400" progId="Package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4AE5A615-5330-4F89-9115-C4EE2AE53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53029" y="843175"/>
                        <a:ext cx="1009551" cy="1136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8054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90D093-BE9E-45BA-A8CC-E0F0786A2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54" y="8126"/>
            <a:ext cx="10754985" cy="68498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01A337-82E4-4108-B255-BA41F3A4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643" y="3809523"/>
            <a:ext cx="3691160" cy="1325563"/>
          </a:xfrm>
        </p:spPr>
        <p:txBody>
          <a:bodyPr>
            <a:normAutofit/>
          </a:bodyPr>
          <a:lstStyle/>
          <a:p>
            <a:r>
              <a:rPr lang="en-US" altLang="ko-KR"/>
              <a:t>YOLO </a:t>
            </a:r>
            <a:r>
              <a:rPr lang="ko-KR" altLang="en-US" dirty="0"/>
              <a:t>비디오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BC024-3475-4924-985A-486573731EA0}"/>
              </a:ext>
            </a:extLst>
          </p:cNvPr>
          <p:cNvSpPr txBox="1"/>
          <p:nvPr/>
        </p:nvSpPr>
        <p:spPr>
          <a:xfrm>
            <a:off x="77261" y="16108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함수로 설정</a:t>
            </a:r>
          </a:p>
        </p:txBody>
      </p:sp>
    </p:spTree>
    <p:extLst>
      <p:ext uri="{BB962C8B-B14F-4D97-AF65-F5344CB8AC3E}">
        <p14:creationId xmlns:p14="http://schemas.microsoft.com/office/powerpoint/2010/main" val="2516986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1A337-82E4-4108-B255-BA41F3A4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41544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EC6B20-DC95-4226-AF83-1418D6B2F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641" y="1990740"/>
            <a:ext cx="5998986" cy="3125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57926D-49F6-4F35-B274-9B4225CCE2AD}"/>
              </a:ext>
            </a:extLst>
          </p:cNvPr>
          <p:cNvSpPr txBox="1"/>
          <p:nvPr/>
        </p:nvSpPr>
        <p:spPr>
          <a:xfrm>
            <a:off x="1489133" y="2274155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동영상을 이용해서 인식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CC986-F263-4768-8970-1D7B0BF2FBB9}"/>
              </a:ext>
            </a:extLst>
          </p:cNvPr>
          <p:cNvSpPr txBox="1"/>
          <p:nvPr/>
        </p:nvSpPr>
        <p:spPr>
          <a:xfrm>
            <a:off x="1489133" y="29658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함수실행</a:t>
            </a:r>
          </a:p>
        </p:txBody>
      </p:sp>
    </p:spTree>
    <p:extLst>
      <p:ext uri="{BB962C8B-B14F-4D97-AF65-F5344CB8AC3E}">
        <p14:creationId xmlns:p14="http://schemas.microsoft.com/office/powerpoint/2010/main" val="951606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1A337-82E4-4108-B255-BA41F3A4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41544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AEA318-08E9-4DB7-95CE-2315EF4D5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308" y="0"/>
            <a:ext cx="930138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9EA3AD-ADDF-45D7-AA99-4896468661C7}"/>
              </a:ext>
            </a:extLst>
          </p:cNvPr>
          <p:cNvSpPr txBox="1"/>
          <p:nvPr/>
        </p:nvSpPr>
        <p:spPr>
          <a:xfrm>
            <a:off x="1250786" y="13929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완성</a:t>
            </a:r>
          </a:p>
        </p:txBody>
      </p:sp>
    </p:spTree>
    <p:extLst>
      <p:ext uri="{BB962C8B-B14F-4D97-AF65-F5344CB8AC3E}">
        <p14:creationId xmlns:p14="http://schemas.microsoft.com/office/powerpoint/2010/main" val="3372426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1A337-82E4-4108-B255-BA41F3A4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41544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0FE8FF-C916-4E68-B552-FB9AD3DA4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242" y="1145838"/>
            <a:ext cx="6115095" cy="4200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DA5B74-76E7-4872-9AC3-80EA04533493}"/>
              </a:ext>
            </a:extLst>
          </p:cNvPr>
          <p:cNvSpPr txBox="1"/>
          <p:nvPr/>
        </p:nvSpPr>
        <p:spPr>
          <a:xfrm>
            <a:off x="1250786" y="13929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완성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C21823-7023-4987-970D-02972C730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586" y="6270326"/>
            <a:ext cx="9318581" cy="33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4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1A337-82E4-4108-B255-BA41F3A4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41544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YOLO(You only look once)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D2A9-35F0-4FD9-8C39-6C96295C71E0}"/>
              </a:ext>
            </a:extLst>
          </p:cNvPr>
          <p:cNvSpPr/>
          <p:nvPr/>
        </p:nvSpPr>
        <p:spPr>
          <a:xfrm>
            <a:off x="838200" y="2328620"/>
            <a:ext cx="5421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Single Shot Detector(SSD)</a:t>
            </a:r>
            <a:r>
              <a:rPr lang="ko-KR" altLang="en-US" dirty="0"/>
              <a:t>의 </a:t>
            </a:r>
            <a:r>
              <a:rPr lang="en-US" altLang="ko-KR" dirty="0"/>
              <a:t>YOLO </a:t>
            </a:r>
            <a:r>
              <a:rPr lang="ko-KR" altLang="en-US" dirty="0"/>
              <a:t>속도를 빠르게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3048E-44DE-494D-A8BA-C0C8DAD74C4D}"/>
              </a:ext>
            </a:extLst>
          </p:cNvPr>
          <p:cNvSpPr/>
          <p:nvPr/>
        </p:nvSpPr>
        <p:spPr>
          <a:xfrm>
            <a:off x="838200" y="3173967"/>
            <a:ext cx="2353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RCNN </a:t>
            </a:r>
            <a:r>
              <a:rPr lang="ko-KR" altLang="en-US" dirty="0"/>
              <a:t>정확도 높음 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CB1B42-27B4-4695-9935-426588ADE5DC}"/>
              </a:ext>
            </a:extLst>
          </p:cNvPr>
          <p:cNvSpPr/>
          <p:nvPr/>
        </p:nvSpPr>
        <p:spPr>
          <a:xfrm>
            <a:off x="838200" y="3725344"/>
            <a:ext cx="287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SSD YOLO </a:t>
            </a:r>
            <a:r>
              <a:rPr lang="ko-KR" altLang="en-US" dirty="0"/>
              <a:t>속도를 빠르게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78E765-55D4-4110-8586-76E3D8491403}"/>
              </a:ext>
            </a:extLst>
          </p:cNvPr>
          <p:cNvSpPr/>
          <p:nvPr/>
        </p:nvSpPr>
        <p:spPr>
          <a:xfrm>
            <a:off x="838200" y="4570691"/>
            <a:ext cx="1996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/>
              <a:t>coco</a:t>
            </a:r>
            <a:r>
              <a:rPr lang="ko-KR" altLang="en-US" b="1" dirty="0"/>
              <a:t>는</a:t>
            </a:r>
            <a:r>
              <a:rPr lang="en-US" altLang="ko-KR" b="1" dirty="0"/>
              <a:t> </a:t>
            </a:r>
            <a:r>
              <a:rPr lang="ko-KR" altLang="en-US" b="1" dirty="0"/>
              <a:t>데이터 셋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B2F845-B2FC-4C2C-82F1-99B777071F1C}"/>
              </a:ext>
            </a:extLst>
          </p:cNvPr>
          <p:cNvSpPr/>
          <p:nvPr/>
        </p:nvSpPr>
        <p:spPr>
          <a:xfrm>
            <a:off x="3007543" y="3173967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지역을 읽음</a:t>
            </a:r>
          </a:p>
        </p:txBody>
      </p:sp>
    </p:spTree>
    <p:extLst>
      <p:ext uri="{BB962C8B-B14F-4D97-AF65-F5344CB8AC3E}">
        <p14:creationId xmlns:p14="http://schemas.microsoft.com/office/powerpoint/2010/main" val="2801324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1A337-82E4-4108-B255-BA41F3A4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41544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YOLO(You only look once)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03DB9-2A9F-44BC-8EEC-887C38AB7B13}"/>
              </a:ext>
            </a:extLst>
          </p:cNvPr>
          <p:cNvSpPr txBox="1"/>
          <p:nvPr/>
        </p:nvSpPr>
        <p:spPr>
          <a:xfrm>
            <a:off x="2157413" y="2161342"/>
            <a:ext cx="5461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GPU </a:t>
            </a:r>
            <a:r>
              <a:rPr lang="en-US" altLang="ko-KR" sz="3600" dirty="0">
                <a:sym typeface="Wingdings" panose="05000000000000000000" pitchFamily="2" charset="2"/>
              </a:rPr>
              <a:t> 45 frame per sec</a:t>
            </a:r>
            <a:endParaRPr lang="ko-KR" alt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83081-1598-49CD-9DD0-A046C59A5637}"/>
              </a:ext>
            </a:extLst>
          </p:cNvPr>
          <p:cNvSpPr txBox="1"/>
          <p:nvPr/>
        </p:nvSpPr>
        <p:spPr>
          <a:xfrm>
            <a:off x="2157413" y="2719835"/>
            <a:ext cx="5176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CPU </a:t>
            </a:r>
            <a:r>
              <a:rPr lang="en-US" altLang="ko-KR" sz="3600" dirty="0">
                <a:sym typeface="Wingdings" panose="05000000000000000000" pitchFamily="2" charset="2"/>
              </a:rPr>
              <a:t> 1 frame per sec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FE86BC-0AD4-4FD4-A7B6-263839691C38}"/>
              </a:ext>
            </a:extLst>
          </p:cNvPr>
          <p:cNvSpPr txBox="1"/>
          <p:nvPr/>
        </p:nvSpPr>
        <p:spPr>
          <a:xfrm>
            <a:off x="2157413" y="3746421"/>
            <a:ext cx="8344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YOLO</a:t>
            </a:r>
            <a:r>
              <a:rPr lang="ko-KR" altLang="en-US" sz="3600" b="1" dirty="0"/>
              <a:t>를 사용하려면 프레임워크가 필요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08787-59D4-4920-A348-502E21BDA60B}"/>
              </a:ext>
            </a:extLst>
          </p:cNvPr>
          <p:cNvSpPr txBox="1"/>
          <p:nvPr/>
        </p:nvSpPr>
        <p:spPr>
          <a:xfrm>
            <a:off x="2265336" y="4392752"/>
            <a:ext cx="6535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/>
              <a:t>cpu</a:t>
            </a:r>
            <a:r>
              <a:rPr lang="ko-KR" altLang="en-US" sz="3600" b="1" dirty="0"/>
              <a:t>만</a:t>
            </a:r>
            <a:r>
              <a:rPr lang="en-US" altLang="ko-KR" sz="3600" b="1" dirty="0"/>
              <a:t>… </a:t>
            </a:r>
            <a:r>
              <a:rPr lang="en-US" altLang="ko-KR" sz="3600" b="1" dirty="0">
                <a:sym typeface="Wingdings" panose="05000000000000000000" pitchFamily="2" charset="2"/>
              </a:rPr>
              <a:t> </a:t>
            </a:r>
            <a:r>
              <a:rPr lang="en-US" altLang="ko-KR" sz="3600" b="1" dirty="0" err="1"/>
              <a:t>opencv</a:t>
            </a:r>
            <a:r>
              <a:rPr lang="en-US" altLang="ko-KR" sz="3600" b="1" dirty="0"/>
              <a:t> 3.4.2 </a:t>
            </a:r>
            <a:r>
              <a:rPr lang="ko-KR" altLang="en-US" sz="3600" b="1" dirty="0"/>
              <a:t>이후</a:t>
            </a:r>
          </a:p>
        </p:txBody>
      </p:sp>
    </p:spTree>
    <p:extLst>
      <p:ext uri="{BB962C8B-B14F-4D97-AF65-F5344CB8AC3E}">
        <p14:creationId xmlns:p14="http://schemas.microsoft.com/office/powerpoint/2010/main" val="3545757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1A337-82E4-4108-B255-BA41F3A4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41544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YOLO(You only look once)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104B03-B712-434D-93D6-678B3679C16F}"/>
              </a:ext>
            </a:extLst>
          </p:cNvPr>
          <p:cNvSpPr/>
          <p:nvPr/>
        </p:nvSpPr>
        <p:spPr>
          <a:xfrm>
            <a:off x="3669915" y="3059668"/>
            <a:ext cx="5165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https://pjreddie.com/media/files/yolov3.weights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99DD6-1D85-4642-841E-34333E2A4291}"/>
              </a:ext>
            </a:extLst>
          </p:cNvPr>
          <p:cNvSpPr txBox="1"/>
          <p:nvPr/>
        </p:nvSpPr>
        <p:spPr>
          <a:xfrm>
            <a:off x="9505" y="3059668"/>
            <a:ext cx="324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YOLO3</a:t>
            </a:r>
            <a:r>
              <a:rPr lang="ko-KR" altLang="en-US" b="1" dirty="0"/>
              <a:t> 학습된 모델 다운로드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6BD52E-6016-4B52-B3EF-7C2977954BD8}"/>
              </a:ext>
            </a:extLst>
          </p:cNvPr>
          <p:cNvSpPr/>
          <p:nvPr/>
        </p:nvSpPr>
        <p:spPr>
          <a:xfrm>
            <a:off x="3669914" y="3536363"/>
            <a:ext cx="70283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https://github.com/pjreddie/darknet/blob/master/cfg/yolov3.cfg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9BC2B-3C00-409D-8CC9-B2B0CC0436FC}"/>
              </a:ext>
            </a:extLst>
          </p:cNvPr>
          <p:cNvSpPr txBox="1"/>
          <p:nvPr/>
        </p:nvSpPr>
        <p:spPr>
          <a:xfrm>
            <a:off x="0" y="3536363"/>
            <a:ext cx="366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YOLO3</a:t>
            </a:r>
            <a:r>
              <a:rPr lang="ko-KR" altLang="en-US" b="1" dirty="0"/>
              <a:t> 학습된 모델 </a:t>
            </a:r>
            <a:r>
              <a:rPr lang="en-US" altLang="ko-KR" b="1" dirty="0" err="1"/>
              <a:t>cfg</a:t>
            </a:r>
            <a:r>
              <a:rPr lang="en-US" altLang="ko-KR" b="1" dirty="0"/>
              <a:t> </a:t>
            </a:r>
            <a:r>
              <a:rPr lang="ko-KR" altLang="en-US" b="1" dirty="0"/>
              <a:t>다운로드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5A122A-94D5-425B-963D-D0788D8E6E12}"/>
              </a:ext>
            </a:extLst>
          </p:cNvPr>
          <p:cNvSpPr/>
          <p:nvPr/>
        </p:nvSpPr>
        <p:spPr>
          <a:xfrm>
            <a:off x="3390900" y="4015899"/>
            <a:ext cx="8717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https://github.com/ayooshkathuria/pytorch-yolo-v3/blob/master/data/coco.names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F70BC-35C8-4449-9D93-80E43DCA9DCA}"/>
              </a:ext>
            </a:extLst>
          </p:cNvPr>
          <p:cNvSpPr txBox="1"/>
          <p:nvPr/>
        </p:nvSpPr>
        <p:spPr>
          <a:xfrm>
            <a:off x="-91636" y="4015899"/>
            <a:ext cx="358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YOLO3</a:t>
            </a:r>
            <a:r>
              <a:rPr lang="ko-KR" altLang="en-US" b="1" dirty="0"/>
              <a:t> 용 </a:t>
            </a:r>
            <a:r>
              <a:rPr lang="en-US" altLang="ko-KR" b="1" dirty="0"/>
              <a:t>coco.name </a:t>
            </a:r>
            <a:r>
              <a:rPr lang="ko-KR" altLang="en-US" b="1" dirty="0"/>
              <a:t>다운로드</a:t>
            </a:r>
          </a:p>
        </p:txBody>
      </p:sp>
    </p:spTree>
    <p:extLst>
      <p:ext uri="{BB962C8B-B14F-4D97-AF65-F5344CB8AC3E}">
        <p14:creationId xmlns:p14="http://schemas.microsoft.com/office/powerpoint/2010/main" val="669670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1A337-82E4-4108-B255-BA41F3A4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41544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YOLO(You only look once)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5BBA8C-174D-4FD8-9E7C-E94B58C84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021" y="3005135"/>
            <a:ext cx="5975891" cy="132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5260CE-11E7-48AE-B57D-15BEEF6C6DBA}"/>
              </a:ext>
            </a:extLst>
          </p:cNvPr>
          <p:cNvSpPr txBox="1"/>
          <p:nvPr/>
        </p:nvSpPr>
        <p:spPr>
          <a:xfrm>
            <a:off x="685800" y="3429000"/>
            <a:ext cx="340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우선 </a:t>
            </a:r>
            <a:r>
              <a:rPr lang="en-US" altLang="ko-KR" sz="2800" b="1" dirty="0"/>
              <a:t>import</a:t>
            </a:r>
            <a:r>
              <a:rPr lang="ko-KR" altLang="en-US" sz="2800" b="1" dirty="0"/>
              <a:t>를 한다</a:t>
            </a:r>
          </a:p>
        </p:txBody>
      </p:sp>
    </p:spTree>
    <p:extLst>
      <p:ext uri="{BB962C8B-B14F-4D97-AF65-F5344CB8AC3E}">
        <p14:creationId xmlns:p14="http://schemas.microsoft.com/office/powerpoint/2010/main" val="1877929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1A337-82E4-4108-B255-BA41F3A4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41544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YOLO(You only look once)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135086-D991-48F2-A4A0-45922D19F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08" y="1485891"/>
            <a:ext cx="9260758" cy="36218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182660-3AD0-49FB-9A93-F53CC597AA3C}"/>
              </a:ext>
            </a:extLst>
          </p:cNvPr>
          <p:cNvSpPr txBox="1"/>
          <p:nvPr/>
        </p:nvSpPr>
        <p:spPr>
          <a:xfrm>
            <a:off x="5731645" y="2442122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다운로드한 모델들 </a:t>
            </a:r>
            <a:r>
              <a:rPr lang="en-US" altLang="ko-KR" b="1" dirty="0"/>
              <a:t>net</a:t>
            </a:r>
            <a:r>
              <a:rPr lang="ko-KR" altLang="en-US" b="1" dirty="0"/>
              <a:t>로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33330-E199-4481-A77D-9056722E6BD8}"/>
              </a:ext>
            </a:extLst>
          </p:cNvPr>
          <p:cNvSpPr txBox="1"/>
          <p:nvPr/>
        </p:nvSpPr>
        <p:spPr>
          <a:xfrm>
            <a:off x="3324201" y="3093520"/>
            <a:ext cx="892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classes</a:t>
            </a:r>
            <a:r>
              <a:rPr lang="ko-KR" altLang="en-US" dirty="0"/>
              <a:t>라는 리스트를 만들어서 </a:t>
            </a:r>
            <a:r>
              <a:rPr lang="en-US" altLang="ko-KR" dirty="0" err="1"/>
              <a:t>coco.names</a:t>
            </a:r>
            <a:r>
              <a:rPr lang="ko-KR" altLang="en-US" dirty="0"/>
              <a:t>에 있는 인식할 것들을 전부 집어 넣는다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D82D9-C21E-498C-9FD7-0BB1EF0EE8BC}"/>
              </a:ext>
            </a:extLst>
          </p:cNvPr>
          <p:cNvSpPr txBox="1"/>
          <p:nvPr/>
        </p:nvSpPr>
        <p:spPr>
          <a:xfrm>
            <a:off x="8153376" y="4112677"/>
            <a:ext cx="387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yolo</a:t>
            </a:r>
            <a:r>
              <a:rPr lang="ko-KR" altLang="en-US" b="1" dirty="0"/>
              <a:t>의 작동하는 방식을 적용시킨다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2BE58E-1502-493F-9677-55324CB1BA29}"/>
              </a:ext>
            </a:extLst>
          </p:cNvPr>
          <p:cNvSpPr/>
          <p:nvPr/>
        </p:nvSpPr>
        <p:spPr>
          <a:xfrm>
            <a:off x="288108" y="4093369"/>
            <a:ext cx="11713392" cy="585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2E2C2A-1A0E-4687-A0BD-A292463F9501}"/>
              </a:ext>
            </a:extLst>
          </p:cNvPr>
          <p:cNvSpPr/>
          <p:nvPr/>
        </p:nvSpPr>
        <p:spPr>
          <a:xfrm>
            <a:off x="288108" y="4670053"/>
            <a:ext cx="11713392" cy="378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FDC7A9-F963-4498-BC7D-1263075D637D}"/>
              </a:ext>
            </a:extLst>
          </p:cNvPr>
          <p:cNvSpPr/>
          <p:nvPr/>
        </p:nvSpPr>
        <p:spPr>
          <a:xfrm>
            <a:off x="288108" y="1535906"/>
            <a:ext cx="11713392" cy="136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C3699B-05AF-4FD7-863C-AE364F01073F}"/>
              </a:ext>
            </a:extLst>
          </p:cNvPr>
          <p:cNvSpPr/>
          <p:nvPr/>
        </p:nvSpPr>
        <p:spPr>
          <a:xfrm>
            <a:off x="288108" y="3058559"/>
            <a:ext cx="11713392" cy="1034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3E0A57-0AF1-483B-B4D8-307EE5C80977}"/>
              </a:ext>
            </a:extLst>
          </p:cNvPr>
          <p:cNvSpPr txBox="1"/>
          <p:nvPr/>
        </p:nvSpPr>
        <p:spPr>
          <a:xfrm>
            <a:off x="6431684" y="4886508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색깔을 랜덤으로 가져온다</a:t>
            </a:r>
          </a:p>
        </p:txBody>
      </p:sp>
    </p:spTree>
    <p:extLst>
      <p:ext uri="{BB962C8B-B14F-4D97-AF65-F5344CB8AC3E}">
        <p14:creationId xmlns:p14="http://schemas.microsoft.com/office/powerpoint/2010/main" val="3746924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1A337-82E4-4108-B255-BA41F3A4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41544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YOLO(You only look once)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387C4B-66BD-4608-9BD9-2D476CE9A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1866"/>
            <a:ext cx="12192000" cy="21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64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1A337-82E4-4108-B255-BA41F3A4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41544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YOLO(You only look once)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9AF35C-4A7F-429F-BB49-758CFF861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859"/>
          <a:stretch/>
        </p:blipFill>
        <p:spPr>
          <a:xfrm>
            <a:off x="4075721" y="1715257"/>
            <a:ext cx="8034396" cy="2960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8915DE-4E4C-4595-A810-463479BD649B}"/>
              </a:ext>
            </a:extLst>
          </p:cNvPr>
          <p:cNvSpPr txBox="1"/>
          <p:nvPr/>
        </p:nvSpPr>
        <p:spPr>
          <a:xfrm>
            <a:off x="838200" y="1423044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인식한 이미지 </a:t>
            </a:r>
            <a:r>
              <a:rPr lang="en-US" altLang="ko-KR" dirty="0"/>
              <a:t>outs</a:t>
            </a:r>
            <a:endParaRPr lang="ko-KR" altLang="en-US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1A9905B-6DD0-47E8-A55C-9D9D0C88E0A3}"/>
              </a:ext>
            </a:extLst>
          </p:cNvPr>
          <p:cNvSpPr/>
          <p:nvPr/>
        </p:nvSpPr>
        <p:spPr>
          <a:xfrm>
            <a:off x="1687689" y="1843220"/>
            <a:ext cx="484632" cy="20698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D17D1-69C4-449F-8BAF-CAD92BC3B8FB}"/>
              </a:ext>
            </a:extLst>
          </p:cNvPr>
          <p:cNvSpPr txBox="1"/>
          <p:nvPr/>
        </p:nvSpPr>
        <p:spPr>
          <a:xfrm>
            <a:off x="385351" y="2101050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인식한 이미지안에 세부 </a:t>
            </a:r>
            <a:r>
              <a:rPr lang="en-US" altLang="ko-KR" dirty="0"/>
              <a:t>out</a:t>
            </a:r>
            <a:endParaRPr lang="ko-KR" altLang="en-US" dirty="0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0734D546-F7D3-41D6-A6F5-3A1C1AC0860B}"/>
              </a:ext>
            </a:extLst>
          </p:cNvPr>
          <p:cNvSpPr/>
          <p:nvPr/>
        </p:nvSpPr>
        <p:spPr>
          <a:xfrm>
            <a:off x="1687689" y="2470382"/>
            <a:ext cx="484632" cy="20698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5527D-4FDB-478A-98D3-9E4AFB4ECA14}"/>
              </a:ext>
            </a:extLst>
          </p:cNvPr>
          <p:cNvSpPr txBox="1"/>
          <p:nvPr/>
        </p:nvSpPr>
        <p:spPr>
          <a:xfrm>
            <a:off x="587494" y="2728212"/>
            <a:ext cx="2685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out </a:t>
            </a:r>
            <a:r>
              <a:rPr lang="ko-KR" altLang="en-US" dirty="0"/>
              <a:t>안에 세부 </a:t>
            </a:r>
            <a:r>
              <a:rPr lang="en-US" altLang="ko-KR" dirty="0"/>
              <a:t>detection</a:t>
            </a:r>
            <a:endParaRPr lang="ko-KR" altLang="en-US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C13A05CF-A5AB-4CB9-8D1F-ADE1AC632E73}"/>
              </a:ext>
            </a:extLst>
          </p:cNvPr>
          <p:cNvSpPr/>
          <p:nvPr/>
        </p:nvSpPr>
        <p:spPr>
          <a:xfrm>
            <a:off x="1687689" y="3097544"/>
            <a:ext cx="484632" cy="20698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92E6BE-91AD-4BB6-AE6A-A773894C3715}"/>
              </a:ext>
            </a:extLst>
          </p:cNvPr>
          <p:cNvSpPr txBox="1"/>
          <p:nvPr/>
        </p:nvSpPr>
        <p:spPr>
          <a:xfrm>
            <a:off x="129827" y="3355374"/>
            <a:ext cx="143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detection[0]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BD9EB7-8D8D-4BE5-9839-4367B4B75683}"/>
              </a:ext>
            </a:extLst>
          </p:cNvPr>
          <p:cNvSpPr txBox="1"/>
          <p:nvPr/>
        </p:nvSpPr>
        <p:spPr>
          <a:xfrm>
            <a:off x="129827" y="3724706"/>
            <a:ext cx="143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detection[1]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B746D-A4FC-4C06-B1C7-7A705873161B}"/>
              </a:ext>
            </a:extLst>
          </p:cNvPr>
          <p:cNvSpPr txBox="1"/>
          <p:nvPr/>
        </p:nvSpPr>
        <p:spPr>
          <a:xfrm>
            <a:off x="129827" y="4094038"/>
            <a:ext cx="143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detection[2]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7272E4-0CDD-4062-80C8-C9974E59BBC4}"/>
              </a:ext>
            </a:extLst>
          </p:cNvPr>
          <p:cNvSpPr txBox="1"/>
          <p:nvPr/>
        </p:nvSpPr>
        <p:spPr>
          <a:xfrm>
            <a:off x="129827" y="4463370"/>
            <a:ext cx="143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detection[3]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A7B7DA-7EEA-42D3-9D46-038F151F94DB}"/>
              </a:ext>
            </a:extLst>
          </p:cNvPr>
          <p:cNvSpPr txBox="1"/>
          <p:nvPr/>
        </p:nvSpPr>
        <p:spPr>
          <a:xfrm>
            <a:off x="129827" y="4832702"/>
            <a:ext cx="143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detection[4]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82689-3E84-4137-A35E-3B0E0B23D858}"/>
              </a:ext>
            </a:extLst>
          </p:cNvPr>
          <p:cNvSpPr txBox="1"/>
          <p:nvPr/>
        </p:nvSpPr>
        <p:spPr>
          <a:xfrm>
            <a:off x="129827" y="5202034"/>
            <a:ext cx="143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detection[5]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E515C6-F743-4D82-9745-1BA2736CA7E9}"/>
              </a:ext>
            </a:extLst>
          </p:cNvPr>
          <p:cNvSpPr txBox="1"/>
          <p:nvPr/>
        </p:nvSpPr>
        <p:spPr>
          <a:xfrm>
            <a:off x="668276" y="5509993"/>
            <a:ext cx="35618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FC2CEE-BB8C-445A-A306-D8CBEDBA23AE}"/>
              </a:ext>
            </a:extLst>
          </p:cNvPr>
          <p:cNvSpPr txBox="1"/>
          <p:nvPr/>
        </p:nvSpPr>
        <p:spPr>
          <a:xfrm>
            <a:off x="1845331" y="5241712"/>
            <a:ext cx="19447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/>
              <a:t>인식한 것의 종류들의 신뢰도</a:t>
            </a:r>
            <a:endParaRPr lang="en-US" altLang="ko-KR" sz="1050" dirty="0"/>
          </a:p>
          <a:p>
            <a:pPr algn="ctr"/>
            <a:r>
              <a:rPr lang="en-US" altLang="ko-KR" sz="1050" dirty="0"/>
              <a:t>(person) : 0.3</a:t>
            </a:r>
          </a:p>
          <a:p>
            <a:pPr algn="ctr"/>
            <a:r>
              <a:rPr lang="en-US" altLang="ko-KR" sz="1050" dirty="0"/>
              <a:t>(laptop) : 0.4</a:t>
            </a:r>
          </a:p>
          <a:p>
            <a:pPr algn="ctr"/>
            <a:r>
              <a:rPr lang="en-US" altLang="ko-KR" sz="1050" dirty="0"/>
              <a:t>…</a:t>
            </a:r>
            <a:endParaRPr lang="ko-KR" alt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648006-82D8-43C4-9B0C-37E14E8CDBF8}"/>
              </a:ext>
            </a:extLst>
          </p:cNvPr>
          <p:cNvSpPr txBox="1"/>
          <p:nvPr/>
        </p:nvSpPr>
        <p:spPr>
          <a:xfrm>
            <a:off x="2080172" y="3355374"/>
            <a:ext cx="1478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인식한 사물의 </a:t>
            </a:r>
            <a:r>
              <a:rPr lang="en-US" altLang="ko-KR" sz="1100" dirty="0"/>
              <a:t>x</a:t>
            </a:r>
            <a:r>
              <a:rPr lang="ko-KR" altLang="en-US" sz="1100" dirty="0"/>
              <a:t>좌표</a:t>
            </a:r>
            <a:endParaRPr lang="en-US" altLang="ko-KR" sz="1100" dirty="0"/>
          </a:p>
          <a:p>
            <a:pPr algn="ctr"/>
            <a:r>
              <a:rPr lang="ko-KR" altLang="en-US" sz="1100" dirty="0"/>
              <a:t>중앙값을 비율로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38996-0D55-49D7-83A3-B5FD70B081FA}"/>
              </a:ext>
            </a:extLst>
          </p:cNvPr>
          <p:cNvSpPr txBox="1"/>
          <p:nvPr/>
        </p:nvSpPr>
        <p:spPr>
          <a:xfrm>
            <a:off x="2076966" y="3773301"/>
            <a:ext cx="14814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인식한 사물의 </a:t>
            </a:r>
            <a:r>
              <a:rPr lang="en-US" altLang="ko-KR" sz="1100" dirty="0"/>
              <a:t>y</a:t>
            </a:r>
            <a:r>
              <a:rPr lang="ko-KR" altLang="en-US" sz="1100" dirty="0"/>
              <a:t>좌표</a:t>
            </a:r>
            <a:endParaRPr lang="en-US" altLang="ko-KR" sz="1100" dirty="0"/>
          </a:p>
          <a:p>
            <a:pPr algn="ctr"/>
            <a:r>
              <a:rPr lang="ko-KR" altLang="en-US" sz="1100" dirty="0"/>
              <a:t>중앙값을 비율로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C58E06-D32E-4CD9-AA46-8AB6D3450349}"/>
              </a:ext>
            </a:extLst>
          </p:cNvPr>
          <p:cNvSpPr txBox="1"/>
          <p:nvPr/>
        </p:nvSpPr>
        <p:spPr>
          <a:xfrm>
            <a:off x="1850037" y="4204188"/>
            <a:ext cx="20794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/>
              <a:t>인식한 사물의 가로크기 비율로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B22512-61C1-4C04-B844-D308EC44AEFB}"/>
              </a:ext>
            </a:extLst>
          </p:cNvPr>
          <p:cNvSpPr txBox="1"/>
          <p:nvPr/>
        </p:nvSpPr>
        <p:spPr>
          <a:xfrm>
            <a:off x="1850037" y="4539501"/>
            <a:ext cx="20794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/>
              <a:t>인식한 사물의 세로크기 비율로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AC1629-477E-45D2-9362-AA492EBD0036}"/>
              </a:ext>
            </a:extLst>
          </p:cNvPr>
          <p:cNvSpPr txBox="1"/>
          <p:nvPr/>
        </p:nvSpPr>
        <p:spPr>
          <a:xfrm>
            <a:off x="2766153" y="4875495"/>
            <a:ext cx="2471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87B02D7-0790-42C7-A30E-16B538034DEB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790094" y="2728212"/>
            <a:ext cx="803197" cy="28828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7E9EBE-74FD-4F84-8129-8E8A76F7DB27}"/>
              </a:ext>
            </a:extLst>
          </p:cNvPr>
          <p:cNvSpPr txBox="1"/>
          <p:nvPr/>
        </p:nvSpPr>
        <p:spPr>
          <a:xfrm>
            <a:off x="0" y="6544445"/>
            <a:ext cx="25555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scores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종류들의 신뢰도 값의 리스트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1848B2-5744-4C03-8ED3-7D329718FD08}"/>
              </a:ext>
            </a:extLst>
          </p:cNvPr>
          <p:cNvSpPr txBox="1"/>
          <p:nvPr/>
        </p:nvSpPr>
        <p:spPr>
          <a:xfrm>
            <a:off x="2553464" y="6544445"/>
            <a:ext cx="44390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/>
              <a:t>class_id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en-US" altLang="ko-KR" sz="1100" dirty="0"/>
              <a:t>scores</a:t>
            </a:r>
            <a:r>
              <a:rPr lang="ko-KR" altLang="en-US" sz="1100" dirty="0"/>
              <a:t>에 가장 큰 값의 인덱스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높은신뢰도을가지고있는것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4FEDF5-EB59-4880-B2C1-EFB37C34C06F}"/>
              </a:ext>
            </a:extLst>
          </p:cNvPr>
          <p:cNvSpPr txBox="1"/>
          <p:nvPr/>
        </p:nvSpPr>
        <p:spPr>
          <a:xfrm>
            <a:off x="6936717" y="6541217"/>
            <a:ext cx="52870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confidence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높은신뢰도</a:t>
            </a:r>
            <a:r>
              <a:rPr lang="ko-KR" altLang="en-US" sz="1100" dirty="0"/>
              <a:t> 인덱스를 </a:t>
            </a:r>
            <a:r>
              <a:rPr lang="en-US" altLang="ko-KR" sz="1100" dirty="0"/>
              <a:t>scores[</a:t>
            </a:r>
            <a:r>
              <a:rPr lang="en-US" altLang="ko-KR" sz="1100" dirty="0" err="1"/>
              <a:t>class_id</a:t>
            </a:r>
            <a:r>
              <a:rPr lang="en-US" altLang="ko-KR" sz="1100" dirty="0"/>
              <a:t>]</a:t>
            </a:r>
            <a:r>
              <a:rPr lang="ko-KR" altLang="en-US" sz="1100" dirty="0"/>
              <a:t>에 </a:t>
            </a:r>
            <a:r>
              <a:rPr lang="ko-KR" altLang="en-US" sz="1100" dirty="0" err="1"/>
              <a:t>넢으면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신뢰도을</a:t>
            </a:r>
            <a:r>
              <a:rPr lang="ko-KR" altLang="en-US" sz="1100" dirty="0"/>
              <a:t> 알 수 있음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D48CCC-7B7D-4F99-A90E-0D05CBACAD61}"/>
              </a:ext>
            </a:extLst>
          </p:cNvPr>
          <p:cNvSpPr/>
          <p:nvPr/>
        </p:nvSpPr>
        <p:spPr>
          <a:xfrm>
            <a:off x="2530604" y="6557693"/>
            <a:ext cx="45719" cy="2587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976001-0A5A-4C39-A3DC-CC9A696C1DC4}"/>
              </a:ext>
            </a:extLst>
          </p:cNvPr>
          <p:cNvSpPr/>
          <p:nvPr/>
        </p:nvSpPr>
        <p:spPr>
          <a:xfrm>
            <a:off x="6946781" y="6557693"/>
            <a:ext cx="45719" cy="2587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3687E2-AFCE-4F14-B835-325665ADE43E}"/>
              </a:ext>
            </a:extLst>
          </p:cNvPr>
          <p:cNvSpPr/>
          <p:nvPr/>
        </p:nvSpPr>
        <p:spPr>
          <a:xfrm>
            <a:off x="4008199" y="2222039"/>
            <a:ext cx="4567262" cy="402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0097CE-5C7B-4BBC-8135-BEDD1A420B55}"/>
              </a:ext>
            </a:extLst>
          </p:cNvPr>
          <p:cNvSpPr txBox="1"/>
          <p:nvPr/>
        </p:nvSpPr>
        <p:spPr>
          <a:xfrm>
            <a:off x="7206532" y="1865540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찾으려면 안에 </a:t>
            </a:r>
            <a:r>
              <a:rPr lang="ko-KR" altLang="en-US" b="1" dirty="0" err="1"/>
              <a:t>안에</a:t>
            </a:r>
            <a:r>
              <a:rPr lang="ko-KR" altLang="en-US" b="1" dirty="0"/>
              <a:t> 있다</a:t>
            </a:r>
            <a:r>
              <a:rPr lang="en-US" altLang="ko-KR" b="1" dirty="0"/>
              <a:t>!!</a:t>
            </a:r>
            <a:endParaRPr lang="ko-KR" altLang="en-US" b="1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B99F514-45AC-4AC7-B42B-D298F955AACD}"/>
              </a:ext>
            </a:extLst>
          </p:cNvPr>
          <p:cNvCxnSpPr/>
          <p:nvPr/>
        </p:nvCxnSpPr>
        <p:spPr>
          <a:xfrm flipV="1">
            <a:off x="3929452" y="4590951"/>
            <a:ext cx="1102117" cy="1587171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6D37081-436D-4943-A520-C3A73FC0F49F}"/>
              </a:ext>
            </a:extLst>
          </p:cNvPr>
          <p:cNvSpPr txBox="1"/>
          <p:nvPr/>
        </p:nvSpPr>
        <p:spPr>
          <a:xfrm>
            <a:off x="2913788" y="6172428"/>
            <a:ext cx="3858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인덱스를 넣는다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즉 숫자가 해당 종류라고 생각하면 된다</a:t>
            </a:r>
            <a:r>
              <a:rPr lang="en-US" altLang="ko-KR" sz="1100" b="1" dirty="0"/>
              <a:t>!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80696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79FAEB4C-0809-45F9-B3A9-762321B43978}"/>
              </a:ext>
            </a:extLst>
          </p:cNvPr>
          <p:cNvSpPr/>
          <p:nvPr/>
        </p:nvSpPr>
        <p:spPr>
          <a:xfrm>
            <a:off x="4197712" y="3804473"/>
            <a:ext cx="5964920" cy="30037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01A337-82E4-4108-B255-BA41F3A4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41544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YOLO(You only look once)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09317C-FC2E-4307-8882-B6F1D213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8170"/>
            <a:ext cx="10291757" cy="20908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ADB062-906F-4FB5-B9E7-4B263E67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62" y="3982683"/>
            <a:ext cx="3245593" cy="2140953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C727225-3E5F-4DC0-861D-63FAAF5F9C48}"/>
              </a:ext>
            </a:extLst>
          </p:cNvPr>
          <p:cNvCxnSpPr/>
          <p:nvPr/>
        </p:nvCxnSpPr>
        <p:spPr>
          <a:xfrm flipV="1">
            <a:off x="407453" y="1489368"/>
            <a:ext cx="469044" cy="2509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2176DD-E40E-41CB-8E6B-679E42305549}"/>
              </a:ext>
            </a:extLst>
          </p:cNvPr>
          <p:cNvSpPr txBox="1"/>
          <p:nvPr/>
        </p:nvSpPr>
        <p:spPr>
          <a:xfrm>
            <a:off x="428828" y="6123636"/>
            <a:ext cx="2875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이런 상황 없애기 위해서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9AF1C-043A-4DF2-BB4B-D8BCD0CA6ED3}"/>
              </a:ext>
            </a:extLst>
          </p:cNvPr>
          <p:cNvSpPr txBox="1"/>
          <p:nvPr/>
        </p:nvSpPr>
        <p:spPr>
          <a:xfrm>
            <a:off x="4259303" y="3982683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boxes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2C123-EDA1-4AB2-859C-9CCEA69481FB}"/>
              </a:ext>
            </a:extLst>
          </p:cNvPr>
          <p:cNvSpPr txBox="1"/>
          <p:nvPr/>
        </p:nvSpPr>
        <p:spPr>
          <a:xfrm>
            <a:off x="5336216" y="3982683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가로시작</a:t>
            </a:r>
            <a:r>
              <a:rPr lang="en-US" altLang="ko-KR" dirty="0"/>
              <a:t>][</a:t>
            </a:r>
            <a:r>
              <a:rPr lang="ko-KR" altLang="en-US" dirty="0"/>
              <a:t>세로시작</a:t>
            </a:r>
            <a:r>
              <a:rPr lang="en-US" altLang="ko-KR" dirty="0"/>
              <a:t>][</a:t>
            </a:r>
            <a:r>
              <a:rPr lang="ko-KR" altLang="en-US" dirty="0"/>
              <a:t>가로길이</a:t>
            </a:r>
            <a:r>
              <a:rPr lang="en-US" altLang="ko-KR" dirty="0"/>
              <a:t>][</a:t>
            </a:r>
            <a:r>
              <a:rPr lang="ko-KR" altLang="en-US" dirty="0"/>
              <a:t>세로길이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4D77EC1-DBD6-40EC-9F41-85B726336C27}"/>
              </a:ext>
            </a:extLst>
          </p:cNvPr>
          <p:cNvSpPr/>
          <p:nvPr/>
        </p:nvSpPr>
        <p:spPr>
          <a:xfrm>
            <a:off x="5044967" y="3925033"/>
            <a:ext cx="301623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11943E-DF74-4AB4-875A-6C48CFB31212}"/>
              </a:ext>
            </a:extLst>
          </p:cNvPr>
          <p:cNvSpPr txBox="1"/>
          <p:nvPr/>
        </p:nvSpPr>
        <p:spPr>
          <a:xfrm>
            <a:off x="5336216" y="4331019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가로시작</a:t>
            </a:r>
            <a:r>
              <a:rPr lang="en-US" altLang="ko-KR" dirty="0"/>
              <a:t>][</a:t>
            </a:r>
            <a:r>
              <a:rPr lang="ko-KR" altLang="en-US" dirty="0"/>
              <a:t>세로시작</a:t>
            </a:r>
            <a:r>
              <a:rPr lang="en-US" altLang="ko-KR" dirty="0"/>
              <a:t>][</a:t>
            </a:r>
            <a:r>
              <a:rPr lang="ko-KR" altLang="en-US" dirty="0"/>
              <a:t>가로길이</a:t>
            </a:r>
            <a:r>
              <a:rPr lang="en-US" altLang="ko-KR" dirty="0"/>
              <a:t>][</a:t>
            </a:r>
            <a:r>
              <a:rPr lang="ko-KR" altLang="en-US" dirty="0"/>
              <a:t>세로길이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349CCD-7FE4-4D29-B615-521396D787A6}"/>
              </a:ext>
            </a:extLst>
          </p:cNvPr>
          <p:cNvSpPr txBox="1"/>
          <p:nvPr/>
        </p:nvSpPr>
        <p:spPr>
          <a:xfrm>
            <a:off x="5336216" y="4679355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가로시작</a:t>
            </a:r>
            <a:r>
              <a:rPr lang="en-US" altLang="ko-KR" dirty="0"/>
              <a:t>][</a:t>
            </a:r>
            <a:r>
              <a:rPr lang="ko-KR" altLang="en-US" dirty="0"/>
              <a:t>세로시작</a:t>
            </a:r>
            <a:r>
              <a:rPr lang="en-US" altLang="ko-KR" dirty="0"/>
              <a:t>][</a:t>
            </a:r>
            <a:r>
              <a:rPr lang="ko-KR" altLang="en-US" dirty="0"/>
              <a:t>가로길이</a:t>
            </a:r>
            <a:r>
              <a:rPr lang="en-US" altLang="ko-KR" dirty="0"/>
              <a:t>][</a:t>
            </a:r>
            <a:r>
              <a:rPr lang="ko-KR" altLang="en-US" dirty="0"/>
              <a:t>세로길이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743048-EC62-4439-B349-7518BF541B19}"/>
              </a:ext>
            </a:extLst>
          </p:cNvPr>
          <p:cNvSpPr txBox="1"/>
          <p:nvPr/>
        </p:nvSpPr>
        <p:spPr>
          <a:xfrm>
            <a:off x="5336216" y="5004432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가로시작</a:t>
            </a:r>
            <a:r>
              <a:rPr lang="en-US" altLang="ko-KR" dirty="0"/>
              <a:t>][</a:t>
            </a:r>
            <a:r>
              <a:rPr lang="ko-KR" altLang="en-US" dirty="0"/>
              <a:t>세로시작</a:t>
            </a:r>
            <a:r>
              <a:rPr lang="en-US" altLang="ko-KR" dirty="0"/>
              <a:t>][</a:t>
            </a:r>
            <a:r>
              <a:rPr lang="ko-KR" altLang="en-US" dirty="0"/>
              <a:t>가로길이</a:t>
            </a:r>
            <a:r>
              <a:rPr lang="en-US" altLang="ko-KR" dirty="0"/>
              <a:t>][</a:t>
            </a:r>
            <a:r>
              <a:rPr lang="ko-KR" altLang="en-US" dirty="0"/>
              <a:t>세로길이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2B6746-F663-41F1-8D1B-D1C703C7655E}"/>
              </a:ext>
            </a:extLst>
          </p:cNvPr>
          <p:cNvSpPr txBox="1"/>
          <p:nvPr/>
        </p:nvSpPr>
        <p:spPr>
          <a:xfrm>
            <a:off x="5336216" y="5308513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가로시작</a:t>
            </a:r>
            <a:r>
              <a:rPr lang="en-US" altLang="ko-KR" dirty="0"/>
              <a:t>][</a:t>
            </a:r>
            <a:r>
              <a:rPr lang="ko-KR" altLang="en-US" dirty="0"/>
              <a:t>세로시작</a:t>
            </a:r>
            <a:r>
              <a:rPr lang="en-US" altLang="ko-KR" dirty="0"/>
              <a:t>][</a:t>
            </a:r>
            <a:r>
              <a:rPr lang="ko-KR" altLang="en-US" dirty="0"/>
              <a:t>가로길이</a:t>
            </a:r>
            <a:r>
              <a:rPr lang="en-US" altLang="ko-KR" dirty="0"/>
              <a:t>][</a:t>
            </a:r>
            <a:r>
              <a:rPr lang="ko-KR" altLang="en-US" dirty="0"/>
              <a:t>세로길이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583C1-727C-4F5C-B809-01E0EE41135B}"/>
              </a:ext>
            </a:extLst>
          </p:cNvPr>
          <p:cNvSpPr txBox="1"/>
          <p:nvPr/>
        </p:nvSpPr>
        <p:spPr>
          <a:xfrm>
            <a:off x="7259821" y="565447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........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EE8C5F-4DBC-4D27-AD86-75281BA7D887}"/>
              </a:ext>
            </a:extLst>
          </p:cNvPr>
          <p:cNvSpPr txBox="1"/>
          <p:nvPr/>
        </p:nvSpPr>
        <p:spPr>
          <a:xfrm>
            <a:off x="4259303" y="6049200"/>
            <a:ext cx="96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indexes</a:t>
            </a:r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35A408C5-6C53-4CAA-96FC-10F4E4997758}"/>
              </a:ext>
            </a:extLst>
          </p:cNvPr>
          <p:cNvSpPr/>
          <p:nvPr/>
        </p:nvSpPr>
        <p:spPr>
          <a:xfrm>
            <a:off x="5232824" y="5991550"/>
            <a:ext cx="301623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DA97C4-4007-4BD5-BDE4-F21C10442226}"/>
              </a:ext>
            </a:extLst>
          </p:cNvPr>
          <p:cNvSpPr/>
          <p:nvPr/>
        </p:nvSpPr>
        <p:spPr>
          <a:xfrm>
            <a:off x="5386906" y="3982683"/>
            <a:ext cx="4311420" cy="348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2B28A8-69E3-42D7-AB75-8E0B4F87134C}"/>
              </a:ext>
            </a:extLst>
          </p:cNvPr>
          <p:cNvSpPr/>
          <p:nvPr/>
        </p:nvSpPr>
        <p:spPr>
          <a:xfrm>
            <a:off x="5386906" y="4671585"/>
            <a:ext cx="4311420" cy="348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04623-9D98-4F48-9157-D74500FD57D8}"/>
              </a:ext>
            </a:extLst>
          </p:cNvPr>
          <p:cNvSpPr/>
          <p:nvPr/>
        </p:nvSpPr>
        <p:spPr>
          <a:xfrm>
            <a:off x="5386906" y="5026440"/>
            <a:ext cx="4311420" cy="348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B8DECF3-6C69-4421-A4D6-58362D567ED6}"/>
              </a:ext>
            </a:extLst>
          </p:cNvPr>
          <p:cNvCxnSpPr>
            <a:stCxn id="18" idx="3"/>
          </p:cNvCxnSpPr>
          <p:nvPr/>
        </p:nvCxnSpPr>
        <p:spPr>
          <a:xfrm>
            <a:off x="9698326" y="4156851"/>
            <a:ext cx="30321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1F6E0ED-9829-4AF7-BFEE-A53F7A7869F4}"/>
              </a:ext>
            </a:extLst>
          </p:cNvPr>
          <p:cNvCxnSpPr/>
          <p:nvPr/>
        </p:nvCxnSpPr>
        <p:spPr>
          <a:xfrm>
            <a:off x="10001545" y="4156851"/>
            <a:ext cx="0" cy="215145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1CCB064-AD42-4AA6-8E1C-9854378CD5E8}"/>
              </a:ext>
            </a:extLst>
          </p:cNvPr>
          <p:cNvCxnSpPr/>
          <p:nvPr/>
        </p:nvCxnSpPr>
        <p:spPr>
          <a:xfrm flipH="1">
            <a:off x="7225181" y="6308302"/>
            <a:ext cx="277636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A5551FE-EC35-4486-AD5A-8F7A50C7BAFE}"/>
              </a:ext>
            </a:extLst>
          </p:cNvPr>
          <p:cNvCxnSpPr>
            <a:stCxn id="19" idx="3"/>
          </p:cNvCxnSpPr>
          <p:nvPr/>
        </p:nvCxnSpPr>
        <p:spPr>
          <a:xfrm>
            <a:off x="9698326" y="4845753"/>
            <a:ext cx="30321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27E7364-84D9-471A-8A8D-D0381060A2DE}"/>
              </a:ext>
            </a:extLst>
          </p:cNvPr>
          <p:cNvCxnSpPr>
            <a:stCxn id="20" idx="3"/>
          </p:cNvCxnSpPr>
          <p:nvPr/>
        </p:nvCxnSpPr>
        <p:spPr>
          <a:xfrm>
            <a:off x="9698326" y="5200608"/>
            <a:ext cx="30321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D94C5F9-E960-460B-8420-8E66840A6C7A}"/>
              </a:ext>
            </a:extLst>
          </p:cNvPr>
          <p:cNvSpPr txBox="1"/>
          <p:nvPr/>
        </p:nvSpPr>
        <p:spPr>
          <a:xfrm>
            <a:off x="5577640" y="6066932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[[0], [2], [3]]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4806B3-F204-4039-8CB4-E4FFA3FDE6D0}"/>
              </a:ext>
            </a:extLst>
          </p:cNvPr>
          <p:cNvSpPr txBox="1"/>
          <p:nvPr/>
        </p:nvSpPr>
        <p:spPr>
          <a:xfrm>
            <a:off x="5577640" y="6346463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가장 맞는 인덱스만 가져옴</a:t>
            </a:r>
            <a:r>
              <a:rPr lang="en-US" altLang="ko-KR" b="1" dirty="0"/>
              <a:t>!!</a:t>
            </a:r>
            <a:endParaRPr lang="ko-KR" altLang="en-US" b="1" dirty="0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1459D708-9D28-4E1F-9DE4-57EC67A45B19}"/>
              </a:ext>
            </a:extLst>
          </p:cNvPr>
          <p:cNvSpPr/>
          <p:nvPr/>
        </p:nvSpPr>
        <p:spPr>
          <a:xfrm>
            <a:off x="3629175" y="4958292"/>
            <a:ext cx="350599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52A595-E178-42C0-B500-FEF31256AC98}"/>
              </a:ext>
            </a:extLst>
          </p:cNvPr>
          <p:cNvSpPr/>
          <p:nvPr/>
        </p:nvSpPr>
        <p:spPr>
          <a:xfrm>
            <a:off x="838200" y="2098856"/>
            <a:ext cx="10291757" cy="133628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C061789-ED35-4F8B-83DA-8BCAD6F18CD1}"/>
              </a:ext>
            </a:extLst>
          </p:cNvPr>
          <p:cNvCxnSpPr>
            <a:cxnSpLocks/>
          </p:cNvCxnSpPr>
          <p:nvPr/>
        </p:nvCxnSpPr>
        <p:spPr>
          <a:xfrm flipH="1" flipV="1">
            <a:off x="3517632" y="2663733"/>
            <a:ext cx="2376221" cy="340320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5EC12F-5715-4C64-8730-EBA7B93D91BC}"/>
              </a:ext>
            </a:extLst>
          </p:cNvPr>
          <p:cNvCxnSpPr>
            <a:cxnSpLocks/>
          </p:cNvCxnSpPr>
          <p:nvPr/>
        </p:nvCxnSpPr>
        <p:spPr>
          <a:xfrm flipH="1" flipV="1">
            <a:off x="4523876" y="2875318"/>
            <a:ext cx="1367972" cy="317388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9377FEA-BC68-49AF-B4B2-E5E9569D1EFE}"/>
              </a:ext>
            </a:extLst>
          </p:cNvPr>
          <p:cNvCxnSpPr>
            <a:cxnSpLocks/>
          </p:cNvCxnSpPr>
          <p:nvPr/>
        </p:nvCxnSpPr>
        <p:spPr>
          <a:xfrm flipH="1" flipV="1">
            <a:off x="3107373" y="3033063"/>
            <a:ext cx="2784073" cy="299811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79DB65A-0ABA-4831-8DF6-A621CB44C26D}"/>
              </a:ext>
            </a:extLst>
          </p:cNvPr>
          <p:cNvSpPr/>
          <p:nvPr/>
        </p:nvSpPr>
        <p:spPr>
          <a:xfrm>
            <a:off x="2298590" y="1703495"/>
            <a:ext cx="615842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/>
              <a:t>#그것을 없애기 위해서 전체 박스에서 가장 괜찮은 박스를 골라서 </a:t>
            </a:r>
            <a:r>
              <a:rPr lang="ko-KR" altLang="en-US" sz="1050" b="1" dirty="0" err="1"/>
              <a:t>indexes라는</a:t>
            </a:r>
            <a:r>
              <a:rPr lang="ko-KR" altLang="en-US" sz="1050" b="1" dirty="0"/>
              <a:t> 리스트 안에 넣는다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77375BA-976A-4B68-863C-AABB68E80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946" y="2262935"/>
            <a:ext cx="6320151" cy="21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433</Words>
  <Application>Microsoft Office PowerPoint</Application>
  <PresentationFormat>와이드스크린</PresentationFormat>
  <Paragraphs>82</Paragraphs>
  <Slides>16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Wingdings</vt:lpstr>
      <vt:lpstr>Office 테마</vt:lpstr>
      <vt:lpstr>포장기 셸 개체</vt:lpstr>
      <vt:lpstr>PowerPoint 프레젠테이션</vt:lpstr>
      <vt:lpstr>YOLO(You only look once)</vt:lpstr>
      <vt:lpstr>YOLO(You only look once)</vt:lpstr>
      <vt:lpstr>YOLO(You only look once)</vt:lpstr>
      <vt:lpstr>YOLO(You only look once)</vt:lpstr>
      <vt:lpstr>YOLO(You only look once)</vt:lpstr>
      <vt:lpstr>YOLO(You only look once)</vt:lpstr>
      <vt:lpstr>YOLO(You only look once)</vt:lpstr>
      <vt:lpstr>YOLO(You only look once)</vt:lpstr>
      <vt:lpstr>YOLO(You only look once)</vt:lpstr>
      <vt:lpstr>YOLO</vt:lpstr>
      <vt:lpstr>YOLO</vt:lpstr>
      <vt:lpstr>YOLO 비디오</vt:lpstr>
      <vt:lpstr>YOLO</vt:lpstr>
      <vt:lpstr>YOLO</vt:lpstr>
      <vt:lpstr>YOLO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창우</dc:creator>
  <cp:lastModifiedBy>이 창우</cp:lastModifiedBy>
  <cp:revision>123</cp:revision>
  <dcterms:created xsi:type="dcterms:W3CDTF">2020-01-22T11:42:32Z</dcterms:created>
  <dcterms:modified xsi:type="dcterms:W3CDTF">2020-01-22T15:07:10Z</dcterms:modified>
</cp:coreProperties>
</file>